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68" r:id="rId4"/>
    <p:sldId id="256" r:id="rId5"/>
    <p:sldId id="257" r:id="rId6"/>
    <p:sldId id="258" r:id="rId7"/>
    <p:sldId id="262" r:id="rId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8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706237-F545-4E5F-9513-299A53DF8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6E07B25-3BA1-4F1E-8C03-E5AD82121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86F98FD-E47C-41B9-BAFB-0B5F766F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43D09E-55A1-426C-863A-2F8EC7B2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2BDFB2-038E-4E17-9728-13AA94074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798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BC05B-5C70-40E9-8835-681EC9053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074AA36-374F-4688-BAB0-2435C9B5F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BE0508-7694-4AAC-B6B6-E18073CC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32B35C6-99A5-4E48-8149-DF854FAB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C2A82A-68D2-464E-825D-3DF41E7AA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959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405F321-79B9-460A-8482-20D79EC74A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E2C7820-8A74-46C6-9EBD-65FF54D8F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4E1A06D-D3F0-49D1-95B1-A6DFD53FB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59C245-995D-4D6D-8DB3-8839F2E2D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CF70C8-B994-4AAC-815E-82071C34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524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726A4-594A-4740-922D-D8B32EC1F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315DC7-171C-463C-B771-4C3EE37F7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F5F4DD9-EF5B-4CE8-B218-500C39DA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0018C9B-2884-4535-943F-B8070AB78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CC9BF8-63AE-4CB0-99E4-3F0175E7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475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04B8C1-51DD-495D-9598-028AEA628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4B685FB-0C4C-413B-ABD0-B0FBED6DD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8651536-EEB8-44B9-9B59-9AE04581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119B780-ACBD-4DDF-BEC9-6F6D4A05C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DFC8709-25C7-444A-A474-5499EFD6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5573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976B51-6184-4130-A646-EBE727784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977539-272F-4CBB-AAB4-0078B59C48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E1CC096-686A-497F-96C6-0B62FEDC5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8EB1B14-1BD4-4DF8-BA26-E7545538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C0BD62E-C41C-49AB-B2EF-2C17A3CA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2E3CFBE-D9CF-442C-9AFD-201617A2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297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EA6AC3-D6A9-456A-B796-A5D83040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14DA655-EA6A-4C7A-A863-EBFFF23FA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2E23D1B-EFB0-498E-8596-4C751BA14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9B79B9E-38C6-4C1E-8B65-E14643126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04BE413-514E-4EFE-B067-C849D16555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D236222-E044-4BB3-AF5D-CA531FC8D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AD00B95-5AE2-4366-963D-189FEC4CF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9FB7337-296D-4776-978C-9830A33A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0009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B7CDEF-8971-412F-9F71-DE482B684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8C4E890-4B16-4224-8EBE-445DF147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F8B2E53-890A-46F4-835B-1BEC45BB5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98CF341-CBAF-4084-93F0-B7BB79A7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2756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423E1D2-A626-4694-84AB-7615320DF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98701AD-C8E9-4C5E-A951-0EDF7F1C8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17BFBA2-E033-4A51-A74E-56A9E923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926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175707-A2D9-405C-8BC0-ED87C7C1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886427-F8A9-4751-833B-3114A0011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9411B6F-1B02-412D-93C6-8EBDC67C6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DB9A40A-B6E1-4BF5-84F1-42604988D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E4B1F02-A215-4012-8C45-BD0449DB9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71B25EF-0A11-4F2A-9550-7F90AE5A9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912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F407AE-1F2F-446F-AD9D-C79BB3751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2F631D6-A614-438E-B932-005E544DD7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45E43BF-347C-497C-B11E-2E46E370A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C631F35-8564-4DEF-92A3-E795C02A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5BACFF8-5B88-43D4-AF8B-C327A43A8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91B0256-0800-441C-8F7C-2C430A8A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46351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CEF466-6C05-4ED0-BB2B-1312C35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848961C-EC52-4394-827E-DD86104E4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B91C9D9-4381-481C-B590-55D00808B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DA792-8061-49FD-9112-183E652C2B6B}" type="datetimeFigureOut">
              <a:rPr lang="x-none" smtClean="0"/>
              <a:t>20.04.2020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D96131B-5BC3-4991-98E4-49D6BD9494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843E50-1FF3-4AEC-93D9-8C093F6E6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DADE1-A9AE-4224-8752-6E533F6E076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931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6543EE-5B87-4A2D-8DE0-D56971BA9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F2E69A5-EE9B-47B6-B453-8B8DBFAFD4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x-none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C09E92B-5F4C-4332-B7A5-6489F55828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21"/>
          <a:stretch/>
        </p:blipFill>
        <p:spPr>
          <a:xfrm>
            <a:off x="0" y="-72019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693624" y="491318"/>
            <a:ext cx="1446663" cy="3275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33CC"/>
                </a:solidFill>
              </a:rPr>
              <a:t>Рожевий</a:t>
            </a:r>
            <a:endParaRPr lang="ru-RU" dirty="0">
              <a:solidFill>
                <a:srgbClr val="FF33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93624" y="1638052"/>
            <a:ext cx="1446663" cy="3545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Блакитний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07272" y="2785080"/>
            <a:ext cx="1105469" cy="2866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>
                    <a:lumMod val="65000"/>
                  </a:schemeClr>
                </a:solidFill>
              </a:rPr>
              <a:t>Сірий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707272" y="3846727"/>
            <a:ext cx="1337480" cy="3118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8000"/>
                </a:solidFill>
              </a:rPr>
              <a:t>Зелений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93624" y="4981433"/>
            <a:ext cx="1282890" cy="36844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Жовтий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84442" y="6209411"/>
            <a:ext cx="2083558" cy="3551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663300"/>
                </a:solidFill>
              </a:rPr>
              <a:t>Коричневий</a:t>
            </a:r>
            <a:endParaRPr lang="ru-RU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9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3E76BFCE-44BF-4A27-84F7-D204C71F9F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746" y="122830"/>
            <a:ext cx="4279770" cy="6573348"/>
          </a:xfrm>
        </p:spPr>
      </p:pic>
    </p:spTree>
    <p:extLst>
      <p:ext uri="{BB962C8B-B14F-4D97-AF65-F5344CB8AC3E}">
        <p14:creationId xmlns:p14="http://schemas.microsoft.com/office/powerpoint/2010/main" val="245631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A05BB7-1276-4044-B51C-9A553FE5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73233026-445B-4A45-8E3B-875FC6D985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22" y="71203"/>
            <a:ext cx="9826278" cy="6715593"/>
          </a:xfrm>
        </p:spPr>
      </p:pic>
    </p:spTree>
    <p:extLst>
      <p:ext uri="{BB962C8B-B14F-4D97-AF65-F5344CB8AC3E}">
        <p14:creationId xmlns:p14="http://schemas.microsoft.com/office/powerpoint/2010/main" val="190208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B2AE231-9426-4F45-869F-9FE946ED7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74" y="0"/>
            <a:ext cx="97990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ADE4F025-3DEB-46E4-BDDA-1CDD1D11B1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887" y="166911"/>
            <a:ext cx="5877418" cy="6524178"/>
          </a:xfrm>
        </p:spPr>
      </p:pic>
    </p:spTree>
    <p:extLst>
      <p:ext uri="{BB962C8B-B14F-4D97-AF65-F5344CB8AC3E}">
        <p14:creationId xmlns:p14="http://schemas.microsoft.com/office/powerpoint/2010/main" val="227420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E57BD57A-F62A-4F9B-BFAD-5855A6AABD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566" y="0"/>
            <a:ext cx="7022489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3289111" y="272955"/>
            <a:ext cx="1201003" cy="2729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Червоний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49695" y="272955"/>
            <a:ext cx="1724060" cy="2729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Помаранчевий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9111" y="740390"/>
            <a:ext cx="968990" cy="2320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Жовтий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49695" y="740390"/>
            <a:ext cx="1300980" cy="24565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Блакитний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71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CE22E44-37D4-4F01-9854-701A470D68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512" y="239292"/>
            <a:ext cx="8374505" cy="6280879"/>
          </a:xfrm>
        </p:spPr>
      </p:pic>
    </p:spTree>
    <p:extLst>
      <p:ext uri="{BB962C8B-B14F-4D97-AF65-F5344CB8AC3E}">
        <p14:creationId xmlns:p14="http://schemas.microsoft.com/office/powerpoint/2010/main" val="8349803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Office PowerPoint</Application>
  <PresentationFormat>Широкоэкранный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Brain-2</dc:creator>
  <cp:lastModifiedBy>Windows User</cp:lastModifiedBy>
  <cp:revision>5</cp:revision>
  <dcterms:created xsi:type="dcterms:W3CDTF">2020-02-03T11:28:18Z</dcterms:created>
  <dcterms:modified xsi:type="dcterms:W3CDTF">2020-04-20T14:46:06Z</dcterms:modified>
</cp:coreProperties>
</file>